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21" autoAdjust="0"/>
  </p:normalViewPr>
  <p:slideViewPr>
    <p:cSldViewPr snapToGrid="0" snapToObjects="1">
      <p:cViewPr>
        <p:scale>
          <a:sx n="156" d="100"/>
          <a:sy n="156" d="100"/>
        </p:scale>
        <p:origin x="-288" y="6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1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9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3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4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1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7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743D-CAA6-1742-B73A-4E4A1120B33E}" type="datetimeFigureOut">
              <a:rPr lang="en-US" smtClean="0"/>
              <a:t>7/18/18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03F8-E1EF-1845-99A2-D84A51568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Relationship Id="rId3" Type="http://schemas.openxmlformats.org/officeDocument/2006/relationships/hyperlink" Target="mailto:patherak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Relationship Id="rId3" Type="http://schemas.openxmlformats.org/officeDocument/2006/relationships/hyperlink" Target="mailto:patherak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B_LogoM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2743200" cy="10373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1" y="2998888"/>
            <a:ext cx="5943600" cy="5576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Arial Narrow"/>
              <a:cs typeface="Arial Narrow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Participant Surname: ___________________________	First Name: 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Age: _____________	Date of Birth: 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Name of Parent/Guardian: 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Address: 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	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	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Parent Mobile: 	______________________________</a:t>
            </a:r>
          </a:p>
          <a:p>
            <a:endParaRPr lang="en-US" sz="1200" dirty="0" smtClean="0">
              <a:latin typeface="Arial Narrow"/>
              <a:cs typeface="Arial Narrow"/>
            </a:endParaRPr>
          </a:p>
          <a:p>
            <a:pPr>
              <a:lnSpc>
                <a:spcPct val="13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I hereby give consent for my daughter/ son/ ward to perform at the Dublin Festival of Brass on </a:t>
            </a:r>
            <a:r>
              <a:rPr lang="en-US" sz="1200" dirty="0">
                <a:latin typeface="Arial Narrow"/>
                <a:cs typeface="Arial Narrow"/>
              </a:rPr>
              <a:t>March </a:t>
            </a:r>
            <a:r>
              <a:rPr lang="en-US" sz="1200" dirty="0" smtClean="0">
                <a:latin typeface="Arial Narrow"/>
                <a:cs typeface="Arial Narrow"/>
              </a:rPr>
              <a:t>23, 2019.</a:t>
            </a:r>
            <a:endParaRPr lang="en-US" sz="1200" dirty="0">
              <a:latin typeface="Arial Narrow"/>
              <a:cs typeface="Arial Narrow"/>
            </a:endParaRPr>
          </a:p>
          <a:p>
            <a:pPr>
              <a:lnSpc>
                <a:spcPct val="13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I give consent for ___________________(band name) to have loco parentis status for my daughter/son/ ward during rehearsals and performances on </a:t>
            </a:r>
            <a:r>
              <a:rPr lang="en-US" sz="1200" dirty="0">
                <a:latin typeface="Arial Narrow"/>
                <a:cs typeface="Arial Narrow"/>
              </a:rPr>
              <a:t>March </a:t>
            </a:r>
            <a:r>
              <a:rPr lang="en-US" sz="1200" dirty="0" smtClean="0">
                <a:latin typeface="Arial Narrow"/>
                <a:cs typeface="Arial Narrow"/>
              </a:rPr>
              <a:t>23, 2019.</a:t>
            </a:r>
            <a:endParaRPr lang="en-US" sz="1200" dirty="0">
              <a:latin typeface="Arial Narrow"/>
              <a:cs typeface="Arial Narrow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Arial Narrow"/>
                <a:cs typeface="Arial Narrow"/>
              </a:rPr>
              <a:t>I give consent for myself/my daughter/ son/ ward to be photographed/ filmed/ interviewed during the Dublin Festival of Brass for documentation and promotion of the Dublin Festival of Brass.</a:t>
            </a:r>
          </a:p>
          <a:p>
            <a:endParaRPr lang="en-US" sz="1200" dirty="0" smtClean="0">
              <a:latin typeface="Arial Narrow"/>
              <a:cs typeface="Arial Narrow"/>
            </a:endParaRPr>
          </a:p>
          <a:p>
            <a:endParaRPr lang="en-US" sz="1200" dirty="0" smtClean="0">
              <a:latin typeface="Arial Narrow"/>
              <a:cs typeface="Arial Narrow"/>
            </a:endParaRPr>
          </a:p>
          <a:p>
            <a:r>
              <a:rPr lang="en-US" sz="1200" dirty="0" smtClean="0">
                <a:latin typeface="Arial Narrow"/>
                <a:cs typeface="Arial Narrow"/>
              </a:rPr>
              <a:t>________________________________________________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		</a:t>
            </a:r>
            <a:r>
              <a:rPr lang="en-US" sz="1000" dirty="0" smtClean="0">
                <a:latin typeface="Arial Narrow"/>
                <a:cs typeface="Arial Narrow"/>
              </a:rPr>
              <a:t>Signature of Participant</a:t>
            </a:r>
            <a:br>
              <a:rPr lang="en-US" sz="1000" dirty="0" smtClean="0">
                <a:latin typeface="Arial Narrow"/>
                <a:cs typeface="Arial Narrow"/>
              </a:rPr>
            </a:br>
            <a:r>
              <a:rPr lang="en-US" sz="1000" dirty="0" smtClean="0">
                <a:latin typeface="Arial Narrow"/>
                <a:cs typeface="Arial Narrow"/>
              </a:rPr>
              <a:t/>
            </a:r>
            <a:br>
              <a:rPr lang="en-US" sz="1000" dirty="0" smtClean="0">
                <a:latin typeface="Arial Narrow"/>
                <a:cs typeface="Arial Narrow"/>
              </a:rPr>
            </a:br>
            <a:endParaRPr lang="en-US" sz="1000" dirty="0" smtClean="0">
              <a:latin typeface="Arial Narrow"/>
              <a:cs typeface="Arial Narrow"/>
            </a:endParaRPr>
          </a:p>
          <a:p>
            <a:r>
              <a:rPr lang="en-US" sz="1200" dirty="0" smtClean="0">
                <a:latin typeface="Arial Narrow"/>
                <a:cs typeface="Arial Narrow"/>
              </a:rPr>
              <a:t>________________________________________________		__________________</a:t>
            </a:r>
          </a:p>
          <a:p>
            <a:r>
              <a:rPr lang="en-US" sz="1000" dirty="0" smtClean="0">
                <a:latin typeface="Arial Narrow"/>
                <a:cs typeface="Arial Narrow"/>
              </a:rPr>
              <a:t>		Signature of Parent/Guardian						Date</a:t>
            </a:r>
          </a:p>
          <a:p>
            <a:endParaRPr lang="en-US" sz="1200" dirty="0">
              <a:latin typeface="Arial Narrow"/>
              <a:cs typeface="Arial Narro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167891"/>
            <a:ext cx="5943600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 smtClean="0">
                <a:latin typeface="Copperplate Gothic Bold"/>
                <a:cs typeface="Copperplate Gothic Bold"/>
              </a:rPr>
              <a:t>PARENTAL CONSENT FORM</a:t>
            </a:r>
          </a:p>
          <a:p>
            <a:pPr>
              <a:lnSpc>
                <a:spcPct val="13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All participants under the age of 18-years must complete this form in order to perform with _____________________________ at the Dublin Festival of Brass on March </a:t>
            </a:r>
            <a:r>
              <a:rPr lang="en-US" sz="1200" dirty="0" smtClean="0">
                <a:latin typeface="Arial Narrow"/>
                <a:cs typeface="Arial Narrow"/>
              </a:rPr>
              <a:t>3, 2019.</a:t>
            </a:r>
            <a:endParaRPr lang="en-US" sz="1200" dirty="0" smtClean="0">
              <a:latin typeface="Arial Narrow"/>
              <a:cs typeface="Arial Narro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1292" y="2875777"/>
            <a:ext cx="7809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/>
                <a:cs typeface="Arial Narrow"/>
              </a:rPr>
              <a:t>(band name) 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4572001" y="8425596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 Narrow"/>
                <a:cs typeface="Arial Narrow"/>
              </a:rPr>
              <a:t>Please Return Completed forms to:</a:t>
            </a:r>
          </a:p>
          <a:p>
            <a:r>
              <a:rPr lang="en-US" sz="1200" dirty="0">
                <a:latin typeface="Arial Narrow"/>
                <a:cs typeface="Arial Narrow"/>
              </a:rPr>
              <a:t>DFOB Contest Chair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Patrick Herak (</a:t>
            </a:r>
            <a:r>
              <a:rPr lang="en-US" sz="1200" dirty="0" smtClean="0">
                <a:latin typeface="Arial Narrow"/>
                <a:cs typeface="Arial Narrow"/>
                <a:hlinkClick r:id="rId3"/>
              </a:rPr>
              <a:t>patherak@gmail.com</a:t>
            </a:r>
            <a:r>
              <a:rPr lang="en-US" sz="1200" dirty="0" smtClean="0">
                <a:latin typeface="Arial Narrow"/>
                <a:cs typeface="Arial Narrow"/>
              </a:rPr>
              <a:t>)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6358 Sharon Woods Blvd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Columbus, OH 43229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809" y="9271550"/>
            <a:ext cx="14109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/>
                <a:cs typeface="Arial Narrow"/>
              </a:rPr>
              <a:t>Registration Form – Part 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4646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OB_LogoM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2743200" cy="10373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2167891"/>
            <a:ext cx="5943600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 smtClean="0">
                <a:latin typeface="Copperplate Gothic Bold"/>
                <a:cs typeface="Copperplate Gothic Bold"/>
              </a:rPr>
              <a:t>BAND ROSTER</a:t>
            </a:r>
          </a:p>
          <a:p>
            <a:pPr>
              <a:lnSpc>
                <a:spcPct val="130000"/>
              </a:lnSpc>
            </a:pPr>
            <a:r>
              <a:rPr lang="en-US" sz="1200" dirty="0" smtClean="0">
                <a:latin typeface="Arial Narrow"/>
                <a:cs typeface="Arial Narrow"/>
              </a:rPr>
              <a:t>Bands are limited to 33 players and a conductor on stage during any single piece.  Band roster sizes are unlimited. No more than 5 players may be competing with another band.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1" y="8425596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 Narrow"/>
                <a:cs typeface="Arial Narrow"/>
              </a:rPr>
              <a:t>Please Return Completed forms to:</a:t>
            </a:r>
          </a:p>
          <a:p>
            <a:r>
              <a:rPr lang="en-US" sz="1200" dirty="0">
                <a:latin typeface="Arial Narrow"/>
                <a:cs typeface="Arial Narrow"/>
              </a:rPr>
              <a:t>DFOB Contest Chair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Patrick Herak (</a:t>
            </a:r>
            <a:r>
              <a:rPr lang="en-US" sz="1200" dirty="0" smtClean="0">
                <a:latin typeface="Arial Narrow"/>
                <a:cs typeface="Arial Narrow"/>
                <a:hlinkClick r:id="rId3"/>
              </a:rPr>
              <a:t>patherak@gmail.com</a:t>
            </a:r>
            <a:r>
              <a:rPr lang="en-US" sz="1200" dirty="0" smtClean="0">
                <a:latin typeface="Arial Narrow"/>
                <a:cs typeface="Arial Narrow"/>
              </a:rPr>
              <a:t>)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6358 Sharon Woods Blvd</a:t>
            </a:r>
          </a:p>
          <a:p>
            <a:r>
              <a:rPr lang="en-US" sz="1200" dirty="0" smtClean="0">
                <a:latin typeface="Arial Narrow"/>
                <a:cs typeface="Arial Narrow"/>
              </a:rPr>
              <a:t>Columbus, OH 43229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09313"/>
              </p:ext>
            </p:extLst>
          </p:nvPr>
        </p:nvGraphicFramePr>
        <p:xfrm>
          <a:off x="920750" y="3048000"/>
          <a:ext cx="5930900" cy="5892800"/>
        </p:xfrm>
        <a:graphic>
          <a:graphicData uri="http://schemas.openxmlformats.org/drawingml/2006/table">
            <a:tbl>
              <a:tblPr/>
              <a:tblGrid>
                <a:gridCol w="824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2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Instrument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Other Band?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Instrument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Other Band?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Soprano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Repiano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2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2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nd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3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rd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3</a:t>
                      </a:r>
                      <a:r>
                        <a:rPr lang="en-US" sz="1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rd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 Cornet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Flugel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Horn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Tenor Horn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Tenor Horn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 Baritone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Baritone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 Trombone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Trombone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Bass Trombone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Players nominated for caption prizes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Solo Euphonium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Euphonium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Bass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Percussion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Percussion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Percussion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6809" y="9271550"/>
            <a:ext cx="14109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/>
                <a:cs typeface="Arial Narrow"/>
              </a:rPr>
              <a:t>Registration Form – Part 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7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194</Words>
  <Application>Microsoft Macintosh PowerPoint</Application>
  <PresentationFormat>Custom</PresentationFormat>
  <Paragraphs>177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Herak</dc:creator>
  <cp:lastModifiedBy>Patrick Herak</cp:lastModifiedBy>
  <cp:revision>22</cp:revision>
  <dcterms:created xsi:type="dcterms:W3CDTF">2016-09-11T14:49:22Z</dcterms:created>
  <dcterms:modified xsi:type="dcterms:W3CDTF">2018-07-18T17:16:36Z</dcterms:modified>
</cp:coreProperties>
</file>